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custDataLst>
    <p:tags r:id="rId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76" d="100"/>
          <a:sy n="76" d="100"/>
        </p:scale>
        <p:origin x="-1206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03AB4-B18D-4DC9-933B-24CD9131F626}" type="datetimeFigureOut">
              <a:rPr lang="en-US" smtClean="0"/>
              <a:t>2/26/2017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D949E-C20E-46DA-8964-7465970522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5895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03AB4-B18D-4DC9-933B-24CD9131F626}" type="datetimeFigureOut">
              <a:rPr lang="en-US" smtClean="0"/>
              <a:t>2/26/2017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D949E-C20E-46DA-8964-7465970522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2812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03AB4-B18D-4DC9-933B-24CD9131F626}" type="datetimeFigureOut">
              <a:rPr lang="en-US" smtClean="0"/>
              <a:t>2/26/2017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D949E-C20E-46DA-8964-7465970522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572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03AB4-B18D-4DC9-933B-24CD9131F626}" type="datetimeFigureOut">
              <a:rPr lang="en-US" smtClean="0"/>
              <a:t>2/26/2017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D949E-C20E-46DA-8964-7465970522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820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03AB4-B18D-4DC9-933B-24CD9131F626}" type="datetimeFigureOut">
              <a:rPr lang="en-US" smtClean="0"/>
              <a:t>2/26/2017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D949E-C20E-46DA-8964-7465970522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919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03AB4-B18D-4DC9-933B-24CD9131F626}" type="datetimeFigureOut">
              <a:rPr lang="en-US" smtClean="0"/>
              <a:t>2/26/2017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D949E-C20E-46DA-8964-7465970522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062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03AB4-B18D-4DC9-933B-24CD9131F626}" type="datetimeFigureOut">
              <a:rPr lang="en-US" smtClean="0"/>
              <a:t>2/26/2017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D949E-C20E-46DA-8964-7465970522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695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03AB4-B18D-4DC9-933B-24CD9131F626}" type="datetimeFigureOut">
              <a:rPr lang="en-US" smtClean="0"/>
              <a:t>2/26/2017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D949E-C20E-46DA-8964-7465970522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063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03AB4-B18D-4DC9-933B-24CD9131F626}" type="datetimeFigureOut">
              <a:rPr lang="en-US" smtClean="0"/>
              <a:t>2/26/2017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D949E-C20E-46DA-8964-7465970522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3576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03AB4-B18D-4DC9-933B-24CD9131F626}" type="datetimeFigureOut">
              <a:rPr lang="en-US" smtClean="0"/>
              <a:t>2/26/2017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D949E-C20E-46DA-8964-7465970522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698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03AB4-B18D-4DC9-933B-24CD9131F626}" type="datetimeFigureOut">
              <a:rPr lang="en-US" smtClean="0"/>
              <a:t>2/26/2017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D949E-C20E-46DA-8964-7465970522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7069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103AB4-B18D-4DC9-933B-24CD9131F626}" type="datetimeFigureOut">
              <a:rPr lang="en-US" smtClean="0"/>
              <a:t>2/26/2017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FD949E-C20E-46DA-8964-7465970522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135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8" t="8333" r="52562" b="32292"/>
          <a:stretch/>
        </p:blipFill>
        <p:spPr bwMode="auto">
          <a:xfrm>
            <a:off x="1600200" y="762000"/>
            <a:ext cx="57912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981200" y="5181600"/>
            <a:ext cx="58674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Open your video file</a:t>
            </a:r>
            <a:r>
              <a:rPr lang="en-US" dirty="0" smtClean="0"/>
              <a:t>.  Play the video.</a:t>
            </a:r>
            <a:endParaRPr lang="en-US" dirty="0"/>
          </a:p>
          <a:p>
            <a:endParaRPr lang="en-US" dirty="0"/>
          </a:p>
          <a:p>
            <a:r>
              <a:rPr lang="en-US" dirty="0"/>
              <a:t>Decide where you want the video to start and </a:t>
            </a:r>
            <a:r>
              <a:rPr lang="en-US" dirty="0" smtClean="0"/>
              <a:t>stop.</a:t>
            </a:r>
          </a:p>
          <a:p>
            <a:endParaRPr lang="en-US" dirty="0"/>
          </a:p>
          <a:p>
            <a:r>
              <a:rPr lang="en-US" dirty="0" smtClean="0"/>
              <a:t>Make note of the start and stop times. 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671689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1" t="9374" r="54905" b="33335"/>
          <a:stretch/>
        </p:blipFill>
        <p:spPr bwMode="auto">
          <a:xfrm>
            <a:off x="2057400" y="762000"/>
            <a:ext cx="56388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685800" y="5401270"/>
            <a:ext cx="7848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Select Convert/Save </a:t>
            </a:r>
          </a:p>
          <a:p>
            <a:endParaRPr lang="en-US" dirty="0"/>
          </a:p>
          <a:p>
            <a:r>
              <a:rPr lang="en-US" dirty="0"/>
              <a:t>Make sure the video is showing in the box – if not select Add and select the </a:t>
            </a:r>
            <a:r>
              <a:rPr lang="en-US" dirty="0" smtClean="0"/>
              <a:t>video.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602327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1" t="9375" r="54905" b="17709"/>
          <a:stretch/>
        </p:blipFill>
        <p:spPr bwMode="auto">
          <a:xfrm>
            <a:off x="2209800" y="228600"/>
            <a:ext cx="51816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438400" y="1295400"/>
            <a:ext cx="3657600" cy="381000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057400" y="3657600"/>
            <a:ext cx="3657600" cy="381000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524000" y="5696634"/>
            <a:ext cx="6096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Select the more options </a:t>
            </a:r>
            <a:r>
              <a:rPr lang="en-US" dirty="0" smtClean="0"/>
              <a:t>box; enter your start and stop times.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415123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8" t="8333" r="52562" b="26042"/>
          <a:stretch/>
        </p:blipFill>
        <p:spPr bwMode="auto">
          <a:xfrm>
            <a:off x="1676400" y="381000"/>
            <a:ext cx="57912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438400" y="5334000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Save the file by selecting the Destination file – name the file and select save.</a:t>
            </a:r>
          </a:p>
          <a:p>
            <a:endParaRPr lang="en-US" dirty="0"/>
          </a:p>
          <a:p>
            <a:r>
              <a:rPr lang="en-US" dirty="0"/>
              <a:t>The file will be converted to the new name in the directory you saved it to.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267188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8" t="8333" r="52562" b="26012"/>
          <a:stretch/>
        </p:blipFill>
        <p:spPr bwMode="auto">
          <a:xfrm>
            <a:off x="1676400" y="228600"/>
            <a:ext cx="5791200" cy="4802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580723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3" t="18749" r="56074" b="27084"/>
          <a:stretch/>
        </p:blipFill>
        <p:spPr bwMode="auto">
          <a:xfrm>
            <a:off x="2209800" y="381000"/>
            <a:ext cx="48768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209800" y="4800600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Save the file by selecting the Destination file – name the file and select save.</a:t>
            </a:r>
          </a:p>
          <a:p>
            <a:endParaRPr lang="en-US" dirty="0"/>
          </a:p>
          <a:p>
            <a:r>
              <a:rPr lang="en-US" dirty="0"/>
              <a:t>The file will be converted to the new name in the directory you saved it to.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04849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3421193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</TotalTime>
  <Words>129</Words>
  <Application>Microsoft Office PowerPoint</Application>
  <PresentationFormat>On-screen Show (4:3)</PresentationFormat>
  <Paragraphs>15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dlsnyd1</dc:creator>
  <cp:lastModifiedBy>dlsnyd1</cp:lastModifiedBy>
  <cp:revision>10</cp:revision>
  <dcterms:created xsi:type="dcterms:W3CDTF">2017-02-16T18:36:36Z</dcterms:created>
  <dcterms:modified xsi:type="dcterms:W3CDTF">2017-02-26T23:09:42Z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12744A44-7328-4459-BC6E-1AD3F623AAF2</vt:lpwstr>
  </property>
  <property fmtid="{D5CDD505-2E9C-101B-9397-08002B2CF9AE}" pid="3" name="ArticulatePath">
    <vt:lpwstr>vlc</vt:lpwstr>
  </property>
</Properties>
</file>